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  <p:sldId id="264" r:id="rId10"/>
    <p:sldId id="269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0B39-0E5C-4A79-B99D-0CD062633307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FE12-4150-431C-A378-5EDC2413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FE12-4150-431C-A378-5EDC2413A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FE12-4150-431C-A378-5EDC2413A7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type.wav"/>
          </p:stSnd>
        </p:sndAc>
      </p:transition>
    </mc:Choice>
    <mc:Fallback xmlns="">
      <p:transition spd="slow">
        <p:sndAc>
          <p:stSnd>
            <p:snd r:embed="rId14" name="type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36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6295" y="2604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82" y="3886200"/>
            <a:ext cx="2590800" cy="21257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68462" y="1190155"/>
            <a:ext cx="2894337" cy="3646961"/>
            <a:chOff x="68927" y="753463"/>
            <a:chExt cx="2819400" cy="3697094"/>
          </a:xfrm>
        </p:grpSpPr>
        <p:grpSp>
          <p:nvGrpSpPr>
            <p:cNvPr id="7" name="Group 6"/>
            <p:cNvGrpSpPr/>
            <p:nvPr/>
          </p:nvGrpSpPr>
          <p:grpSpPr>
            <a:xfrm>
              <a:off x="68927" y="753463"/>
              <a:ext cx="2819400" cy="1600200"/>
              <a:chOff x="68927" y="753463"/>
              <a:chExt cx="2819400" cy="1600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8927" y="753463"/>
                <a:ext cx="2819400" cy="1600200"/>
              </a:xfrm>
              <a:prstGeom prst="rect">
                <a:avLst/>
              </a:prstGeom>
              <a:solidFill>
                <a:srgbClr val="00B05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62940" y="1058263"/>
                <a:ext cx="1480705" cy="990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68927" y="767388"/>
              <a:ext cx="0" cy="3683169"/>
            </a:xfrm>
            <a:prstGeom prst="line">
              <a:avLst/>
            </a:prstGeom>
            <a:ln w="508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6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type.wav"/>
          </p:stSnd>
        </p:sndAc>
      </p:transition>
    </mc:Choice>
    <mc:Fallback xmlns="">
      <p:transition spd="slow"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ib\Desktop\cutting 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5" y="3838276"/>
            <a:ext cx="3727373" cy="24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ib\Desktop\cut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2" y="457200"/>
            <a:ext cx="3169445" cy="26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bib\Desktop\pro flo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9" y="457200"/>
            <a:ext cx="3035818" cy="25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bib\Desktop\flood 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8" y="3838276"/>
            <a:ext cx="3343275" cy="23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7613" y="3100331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9817" y="6222381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0192" y="3038632"/>
            <a:ext cx="191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নিধন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125" y="6228962"/>
            <a:ext cx="173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নিধন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85800"/>
            <a:ext cx="32766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89559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905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৫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300" y="838200"/>
            <a:ext cx="2819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86200" y="1371600"/>
            <a:ext cx="609600" cy="1905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3248024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876800" y="1905000"/>
            <a:ext cx="3429000" cy="762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১৫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52400"/>
            <a:ext cx="35052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90600" y="1562100"/>
            <a:ext cx="304800" cy="342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39865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90600" y="2486025"/>
            <a:ext cx="381000" cy="3048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2285999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90600" y="3276600"/>
            <a:ext cx="381000" cy="304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310583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371725" y="762000"/>
            <a:ext cx="3657600" cy="838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4317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জলোচ্ছাস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628650"/>
            <a:ext cx="9982200" cy="7562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33600" y="1752600"/>
            <a:ext cx="37338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404" y="263235"/>
            <a:ext cx="3685624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336" y="2956586"/>
            <a:ext cx="798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জাহিদ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582" y="4129206"/>
            <a:ext cx="823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74609"/>
            <a:ext cx="1107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আদিতমারী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73" y="5791200"/>
            <a:ext cx="534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আদিতমারী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78" y="69166"/>
            <a:ext cx="2552256" cy="2887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131786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০১৭১৮৮৭৮৩৮৩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473" y="1758885"/>
            <a:ext cx="347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Email-zahidd1980@gmail.com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1066800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: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57200" y="2000640"/>
            <a:ext cx="4648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77850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5011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ধ্যা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991860"/>
              </p:ext>
            </p:extLst>
          </p:nvPr>
        </p:nvGraphicFramePr>
        <p:xfrm>
          <a:off x="3429000" y="1752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752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0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type.wav"/>
          </p:stSnd>
        </p:sndAc>
      </p:transition>
    </mc:Choice>
    <mc:Fallback xmlns="">
      <p:transition spd="slow"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125" y="1752600"/>
            <a:ext cx="4041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52400"/>
            <a:ext cx="6781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4648200"/>
            <a:ext cx="28956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0" y="5486400"/>
            <a:ext cx="609600" cy="8191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76600" y="4667250"/>
            <a:ext cx="1754092" cy="1638300"/>
            <a:chOff x="3276600" y="4667250"/>
            <a:chExt cx="1669039" cy="1638300"/>
          </a:xfrm>
        </p:grpSpPr>
        <p:sp>
          <p:nvSpPr>
            <p:cNvPr id="5" name="Oval 4"/>
            <p:cNvSpPr/>
            <p:nvPr/>
          </p:nvSpPr>
          <p:spPr>
            <a:xfrm>
              <a:off x="4267200" y="4667250"/>
              <a:ext cx="609600" cy="81915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76600" y="5486400"/>
              <a:ext cx="609600" cy="81915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Smiley Face 7"/>
            <p:cNvSpPr/>
            <p:nvPr/>
          </p:nvSpPr>
          <p:spPr>
            <a:xfrm>
              <a:off x="4198360" y="5562600"/>
              <a:ext cx="747279" cy="666750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Up Arrow 8"/>
          <p:cNvSpPr/>
          <p:nvPr/>
        </p:nvSpPr>
        <p:spPr>
          <a:xfrm>
            <a:off x="4431336" y="2819400"/>
            <a:ext cx="293064" cy="18478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125864" y="3056929"/>
            <a:ext cx="904828" cy="1629369"/>
            <a:chOff x="4125864" y="3056929"/>
            <a:chExt cx="904828" cy="1629369"/>
          </a:xfrm>
        </p:grpSpPr>
        <p:sp>
          <p:nvSpPr>
            <p:cNvPr id="10" name="Up Arrow 9"/>
            <p:cNvSpPr/>
            <p:nvPr/>
          </p:nvSpPr>
          <p:spPr>
            <a:xfrm>
              <a:off x="4737628" y="3056930"/>
              <a:ext cx="293064" cy="1591270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4125864" y="3056929"/>
              <a:ext cx="293064" cy="1629369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iley Face 11"/>
          <p:cNvSpPr/>
          <p:nvPr/>
        </p:nvSpPr>
        <p:spPr>
          <a:xfrm>
            <a:off x="876300" y="403146"/>
            <a:ext cx="571500" cy="609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miley Face 12"/>
          <p:cNvSpPr/>
          <p:nvPr/>
        </p:nvSpPr>
        <p:spPr>
          <a:xfrm>
            <a:off x="6853476" y="401598"/>
            <a:ext cx="537924" cy="609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5034" y="228600"/>
            <a:ext cx="3581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696825"/>
            <a:ext cx="6705600" cy="707886"/>
            <a:chOff x="510862" y="1696825"/>
            <a:chExt cx="5666705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510862" y="1696825"/>
              <a:ext cx="5666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দূ</a:t>
              </a:r>
              <a:r>
                <a:rPr lang="bn-BD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র্যো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।                                 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miley Face 3"/>
            <p:cNvSpPr/>
            <p:nvPr/>
          </p:nvSpPr>
          <p:spPr>
            <a:xfrm>
              <a:off x="704045" y="1791756"/>
              <a:ext cx="462455" cy="51802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iley Face 5"/>
          <p:cNvSpPr/>
          <p:nvPr/>
        </p:nvSpPr>
        <p:spPr>
          <a:xfrm>
            <a:off x="762000" y="2674855"/>
            <a:ext cx="576492" cy="562276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1866" y="2590800"/>
            <a:ext cx="630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/>
          </a:p>
        </p:txBody>
      </p:sp>
      <p:sp>
        <p:nvSpPr>
          <p:cNvPr id="10" name="Smiley Face 9"/>
          <p:cNvSpPr/>
          <p:nvPr/>
        </p:nvSpPr>
        <p:spPr>
          <a:xfrm>
            <a:off x="762000" y="3581400"/>
            <a:ext cx="576492" cy="5334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3524934"/>
            <a:ext cx="696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762000" y="4419600"/>
            <a:ext cx="593046" cy="457200"/>
          </a:xfrm>
          <a:prstGeom prst="smileyFac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4325034"/>
            <a:ext cx="666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মনুষ্যসৃষ্ট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799486" y="5181600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5129075"/>
            <a:ext cx="662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র্যো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90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166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ogflood_refugees21287050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756" y="533400"/>
            <a:ext cx="3286491" cy="2253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H:\New folder\weather-tornado-88-13-300x1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3193" y="596443"/>
            <a:ext cx="3018479" cy="2190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:\Users\Rahim\Desktop\New folder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036" y="3505200"/>
            <a:ext cx="3286491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:\New folder\tornado-twister-disaster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505200"/>
            <a:ext cx="3124200" cy="22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278735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জলোচ্ছাস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318" y="2787360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300" y="602762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1672" y="6028473"/>
            <a:ext cx="135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টর্র্নেডো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type.wav"/>
          </p:stSnd>
        </p:sndAc>
      </p:transition>
    </mc:Choice>
    <mc:Fallback xmlns="">
      <p:transition spd="slow"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him\Desktop\New folder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natural_disast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0999"/>
            <a:ext cx="3581400" cy="2590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C:\Documents and Settings\Administrator.COMPUTER-58A5AB\Desktop\Image\Natural_Disasters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621" y="36576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12-06-11T015756Z_01_DSM04_RTRIDSP_3_MYANMAR-VIOLEN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3946" y="36576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198" y="2971800"/>
            <a:ext cx="160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দূর্র্ঘটনা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692" y="2963917"/>
            <a:ext cx="1203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263838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জলাবদ্ধ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0681" y="6248400"/>
            <a:ext cx="190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অগ্নিকান্ড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ib\Desktop\tree plan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228600"/>
            <a:ext cx="3733800" cy="30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ib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3733800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bib\Desktop\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28599"/>
            <a:ext cx="3424237" cy="30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bib\Desktop\flo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733800"/>
            <a:ext cx="3209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316189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16189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0934" y="6263869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2F2B20"/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endParaRPr lang="en-US" sz="4000" dirty="0">
              <a:solidFill>
                <a:srgbClr val="2F2B2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265" y="6263869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530</TotalTime>
  <Words>194</Words>
  <Application>Microsoft Office PowerPoint</Application>
  <PresentationFormat>On-screen Show (4:3)</PresentationFormat>
  <Paragraphs>53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Adjacency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labib</cp:lastModifiedBy>
  <cp:revision>124</cp:revision>
  <dcterms:created xsi:type="dcterms:W3CDTF">2006-08-16T00:00:00Z</dcterms:created>
  <dcterms:modified xsi:type="dcterms:W3CDTF">2013-06-26T05:41:30Z</dcterms:modified>
</cp:coreProperties>
</file>